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59" r:id="rId6"/>
    <p:sldId id="273" r:id="rId7"/>
    <p:sldId id="260" r:id="rId8"/>
    <p:sldId id="272" r:id="rId9"/>
    <p:sldId id="274" r:id="rId10"/>
    <p:sldId id="262" r:id="rId11"/>
    <p:sldId id="277" r:id="rId12"/>
    <p:sldId id="263" r:id="rId13"/>
    <p:sldId id="278" r:id="rId14"/>
    <p:sldId id="264" r:id="rId15"/>
    <p:sldId id="279" r:id="rId16"/>
    <p:sldId id="265" r:id="rId17"/>
    <p:sldId id="280" r:id="rId18"/>
    <p:sldId id="276" r:id="rId19"/>
    <p:sldId id="266" r:id="rId20"/>
    <p:sldId id="267" r:id="rId21"/>
    <p:sldId id="268" r:id="rId22"/>
    <p:sldId id="281" r:id="rId23"/>
    <p:sldId id="269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85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Ð½ ÑÑÐ°ÑÐ¾Ð¹ ÑÐ¾ÑÐ¾Ð³ÑÐ°ÑÐ¸Ð¸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uk-UA" sz="3200" b="1" i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Сагунівський</a:t>
            </a:r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заклад загальної середньої освіти І – ІІІ ступенів </a:t>
            </a:r>
            <a:b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uk-UA" sz="3200" b="1" i="1" dirty="0" err="1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Сагунівської</a:t>
            </a:r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 сільської ради </a:t>
            </a:r>
            <a:b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uk-UA" sz="32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Черкаської області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11560" y="2708920"/>
            <a:ext cx="8229600" cy="386104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400" b="1" dirty="0" smtClean="0">
                <a:latin typeface="Comic Sans MS" pitchFamily="66" charset="0"/>
              </a:rPr>
              <a:t>Інтернет</a:t>
            </a:r>
            <a:r>
              <a:rPr lang="ru-RU" sz="2400" b="1" dirty="0" smtClean="0">
                <a:latin typeface="Comic Sans MS" pitchFamily="66" charset="0"/>
              </a:rPr>
              <a:t>-проект </a:t>
            </a:r>
            <a:r>
              <a:rPr lang="uk-UA" sz="2400" b="1" dirty="0" smtClean="0">
                <a:latin typeface="Comic Sans MS" pitchFamily="66" charset="0"/>
              </a:rPr>
              <a:t>Ліги старшокласників</a:t>
            </a:r>
            <a:endParaRPr lang="ru-RU" sz="24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Comic Sans MS" pitchFamily="66" charset="0"/>
              </a:rPr>
              <a:t>«Ми – </a:t>
            </a:r>
            <a:r>
              <a:rPr lang="uk-UA" sz="2400" b="1" dirty="0" smtClean="0">
                <a:latin typeface="Comic Sans MS" pitchFamily="66" charset="0"/>
              </a:rPr>
              <a:t>патріоти  Черкащини</a:t>
            </a:r>
            <a:r>
              <a:rPr lang="ru-RU" sz="2400" b="1" dirty="0" smtClean="0">
                <a:latin typeface="Comic Sans MS" pitchFamily="66" charset="0"/>
              </a:rPr>
              <a:t>»</a:t>
            </a: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2400" b="1" dirty="0" err="1" smtClean="0">
                <a:latin typeface="Comic Sans MS" pitchFamily="66" charset="0"/>
              </a:rPr>
              <a:t>Підпроект</a:t>
            </a:r>
            <a:r>
              <a:rPr lang="ru-RU" sz="2400" b="1" dirty="0" smtClean="0">
                <a:latin typeface="Comic Sans MS" pitchFamily="66" charset="0"/>
              </a:rPr>
              <a:t>:</a:t>
            </a:r>
            <a:r>
              <a:rPr lang="uk-UA" sz="2400" b="1" dirty="0" smtClean="0">
                <a:latin typeface="Comic Sans MS" pitchFamily="66" charset="0"/>
              </a:rPr>
              <a:t>  </a:t>
            </a:r>
            <a:r>
              <a:rPr lang="uk-UA" sz="2400" dirty="0" smtClean="0">
                <a:latin typeface="Comic Sans MS" pitchFamily="66" charset="0"/>
              </a:rPr>
              <a:t> Пишаємось тобою, </a:t>
            </a:r>
            <a:r>
              <a:rPr lang="uk-UA" sz="2400" smtClean="0">
                <a:latin typeface="Comic Sans MS" pitchFamily="66" charset="0"/>
              </a:rPr>
              <a:t>рідний краю!</a:t>
            </a:r>
            <a:endParaRPr lang="ru-RU" sz="24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uk-UA" sz="6000" b="1" dirty="0" err="1" smtClean="0">
                <a:solidFill>
                  <a:srgbClr val="000066"/>
                </a:solidFill>
                <a:latin typeface="Segoe Script" pitchFamily="66" charset="0"/>
                <a:ea typeface="Cambria" pitchFamily="18" charset="0"/>
              </a:rPr>
              <a:t>“Моє</a:t>
            </a:r>
            <a:r>
              <a:rPr lang="uk-UA" sz="6000" b="1" dirty="0" smtClean="0">
                <a:solidFill>
                  <a:srgbClr val="000066"/>
                </a:solidFill>
                <a:latin typeface="Segoe Script" pitchFamily="66" charset="0"/>
                <a:ea typeface="Cambria" pitchFamily="18" charset="0"/>
              </a:rPr>
              <a:t> село у старих </a:t>
            </a:r>
            <a:r>
              <a:rPr lang="uk-UA" sz="6000" b="1" dirty="0" err="1" smtClean="0">
                <a:solidFill>
                  <a:srgbClr val="000066"/>
                </a:solidFill>
                <a:latin typeface="Segoe Script" pitchFamily="66" charset="0"/>
                <a:ea typeface="Cambria" pitchFamily="18" charset="0"/>
              </a:rPr>
              <a:t>фотографіях”</a:t>
            </a:r>
            <a:endParaRPr lang="ru-RU" sz="3600" dirty="0">
              <a:latin typeface="Sego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ÑÑÐ°ÑÐ¾Ð¹ ÑÐ¾ÑÐ¾Ð³ÑÐ°Ñ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A50021"/>
                </a:solidFill>
                <a:latin typeface="Constantia" pitchFamily="18" charset="0"/>
              </a:rPr>
              <a:t>Дорога в </a:t>
            </a:r>
            <a:r>
              <a:rPr lang="uk-UA" b="1" dirty="0" err="1" smtClean="0">
                <a:solidFill>
                  <a:srgbClr val="A50021"/>
                </a:solidFill>
                <a:latin typeface="Constantia" pitchFamily="18" charset="0"/>
              </a:rPr>
              <a:t>Сагунівку</a:t>
            </a:r>
            <a:endParaRPr lang="ru-RU" dirty="0"/>
          </a:p>
        </p:txBody>
      </p:sp>
      <p:pic>
        <p:nvPicPr>
          <p:cNvPr id="26625" name="Picture 1" descr="E:\моє село у старих фотографіях\Дорога в Сагунівку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7"/>
            <a:ext cx="9255348" cy="5350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ÑÑÐ°ÑÐ¾Ð¹ ÑÐ¾ÑÐ¾Ð³ÑÐ°Ñ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81" y="-9516"/>
            <a:ext cx="9255348" cy="6858000"/>
          </a:xfrm>
          <a:prstGeom prst="rect">
            <a:avLst/>
          </a:prstGeom>
          <a:noFill/>
        </p:spPr>
      </p:pic>
      <p:pic>
        <p:nvPicPr>
          <p:cNvPr id="2050" name="Picture 2" descr="E:\моє село у старих фотографіях\фотографії\249547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82" y="476673"/>
            <a:ext cx="9151385" cy="638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4451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ÑÑÐ°ÑÐ¾Ð¹ ÑÐ¾ÑÐ¾Ð³ÑÐ°Ñ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A50021"/>
                </a:solidFill>
                <a:latin typeface="Constantia" pitchFamily="18" charset="0"/>
              </a:rPr>
              <a:t>Сагунівська</a:t>
            </a:r>
            <a:r>
              <a:rPr lang="uk-UA" b="1" dirty="0" smtClean="0">
                <a:solidFill>
                  <a:srgbClr val="A50021"/>
                </a:solidFill>
                <a:latin typeface="Constantia" pitchFamily="18" charset="0"/>
              </a:rPr>
              <a:t> середня школа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E:\моє село у старих фотографіях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4219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ÑÑÐ°ÑÐ¾Ð¹ ÑÐ¾ÑÐ¾Ð³ÑÐ°Ñ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pic>
        <p:nvPicPr>
          <p:cNvPr id="8" name="Picture 4" descr="D:\FOTO\школа\шкільний парламент\IMG_17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2" y="3836"/>
            <a:ext cx="9238936" cy="6929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97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ÑÑÐ°ÑÐ¾Ð¹ ÑÐ¾ÑÐ¾Ð³ÑÐ°Ñ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A50021"/>
                </a:solidFill>
                <a:latin typeface="Constantia" pitchFamily="18" charset="0"/>
              </a:rPr>
              <a:t>Сагунівська</a:t>
            </a:r>
            <a:r>
              <a:rPr lang="uk-UA" b="1" dirty="0" smtClean="0">
                <a:solidFill>
                  <a:srgbClr val="A50021"/>
                </a:solidFill>
                <a:latin typeface="Constantia" pitchFamily="18" charset="0"/>
              </a:rPr>
              <a:t> восьмирічна школа</a:t>
            </a:r>
            <a:br>
              <a:rPr lang="uk-UA" b="1" dirty="0" smtClean="0">
                <a:solidFill>
                  <a:srgbClr val="A50021"/>
                </a:solidFill>
                <a:latin typeface="Constantia" pitchFamily="18" charset="0"/>
              </a:rPr>
            </a:br>
            <a:r>
              <a:rPr lang="uk-UA" b="1" dirty="0" smtClean="0">
                <a:solidFill>
                  <a:srgbClr val="A50021"/>
                </a:solidFill>
                <a:latin typeface="Constantia" pitchFamily="18" charset="0"/>
              </a:rPr>
              <a:t>80-ті роки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ÐÐ° Ð¸Ð·Ð¾Ð±ÑÐ°Ð¶ÐµÐ½Ð¸Ð¸ Ð¼Ð¾Ð¶ÐµÑ Ð½Ð°ÑÐ¾Ð´Ð¸ÑÑÑÑ: Ð´ÐµÑÐµÐ²Ð¾, ÑÐ°ÑÑÐµÐ½Ð¸Ðµ, Ð´Ð¾Ð¼, Ð½ÐµÐ±Ð¾ Ð¸ Ð½Ð° ÑÐ»Ð¸Ñ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10588"/>
            <a:ext cx="8820472" cy="5347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ÑÑÐ°ÑÐ¾Ð¹ ÑÐ¾ÑÐ¾Ð³ÑÐ°Ñ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pic>
        <p:nvPicPr>
          <p:cNvPr id="7" name="Picture 2" descr="D:\FOTO\колектив\Фото\школа 9-летка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942" y="310344"/>
            <a:ext cx="9164317" cy="6237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88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ÑÑÐ°ÑÐ¾Ð¹ ÑÐ¾ÑÐ¾Ð³ÑÐ°Ñ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A50021"/>
                </a:solidFill>
                <a:latin typeface="Constantia" pitchFamily="18" charset="0"/>
              </a:rPr>
              <a:t>Дитячий садочок </a:t>
            </a:r>
            <a:r>
              <a:rPr lang="uk-UA" b="1" dirty="0" err="1" smtClean="0">
                <a:solidFill>
                  <a:srgbClr val="A50021"/>
                </a:solidFill>
                <a:latin typeface="Constantia" pitchFamily="18" charset="0"/>
              </a:rPr>
              <a:t>“Пролісок”</a:t>
            </a:r>
            <a:endParaRPr lang="ru-RU" dirty="0"/>
          </a:p>
        </p:txBody>
      </p:sp>
      <p:pic>
        <p:nvPicPr>
          <p:cNvPr id="23553" name="Picture 1" descr="E:\моє село у старих фотографіях\68297191_855380398170129_8550273433764626432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1600199"/>
            <a:ext cx="7700914" cy="4901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ÑÑÐ°ÑÐ¾Ð¹ ÑÐ¾ÑÐ¾Ð³ÑÐ°Ñ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pic>
        <p:nvPicPr>
          <p:cNvPr id="8196" name="Picture 4" descr="ÐÐ° Ð¸Ð·Ð¾Ð±ÑÐ°Ð¶ÐµÐ½Ð¸Ð¸ Ð¼Ð¾Ð¶ÐµÑ Ð½Ð°ÑÐ¾Ð´Ð¸ÑÑÑÑ: Ð½Ð° ÑÐ»Ð¸Ñ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28" y="0"/>
            <a:ext cx="9153128" cy="6864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620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ÑÑÐ°ÑÐ¾Ð¹ ÑÐ¾ÑÐ¾Ð³ÑÐ°Ñ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A50021"/>
                </a:solidFill>
                <a:latin typeface="Constantia" pitchFamily="18" charset="0"/>
              </a:rPr>
              <a:t>День Перемоги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ÐÐ° Ð¸Ð·Ð¾Ð±ÑÐ°Ð¶ÐµÐ½Ð¸Ð¸ Ð¼Ð¾Ð¶ÐµÑ Ð½Ð°ÑÐ¾Ð´Ð¸ÑÑÑÑ: Ð¾Ð´Ð¸Ð½ Ð¸Ð»Ð¸ Ð½ÐµÑÐºÐ¾Ð»ÑÐºÐ¾ ÑÐµÐ»Ð¾Ð²ÐµÐº, ÑÐ¾Ð»Ð¿Ð° Ð¸ Ð½Ð° ÑÐ»Ð¸Ñ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33547"/>
            <a:ext cx="7344816" cy="5424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 descr="D:\FOTO\школа\заходи\День Перемоги\DSCN14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266" y="1349681"/>
            <a:ext cx="7344816" cy="5508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ÑÑÐ°ÑÐ¾Ð¹ ÑÐ¾ÑÐ¾Ð³ÑÐ°Ñ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A50021"/>
                </a:solidFill>
                <a:latin typeface="Constantia" pitchFamily="18" charset="0"/>
              </a:rPr>
              <a:t>Колгоспний млин    1968 рік</a:t>
            </a:r>
            <a:endParaRPr lang="ru-RU" dirty="0"/>
          </a:p>
        </p:txBody>
      </p:sp>
      <p:pic>
        <p:nvPicPr>
          <p:cNvPr id="22530" name="Picture 2" descr="ÐÐ° Ð¸Ð·Ð¾Ð±ÑÐ°Ð¶ÐµÐ½Ð¸Ð¸ Ð¼Ð¾Ð¶ÐµÑ Ð½Ð°ÑÐ¾Ð´Ð¸ÑÑÑÑ: Ð½ÐµÐ±Ð¾ Ð¸ Ð½Ð° ÑÐ»Ð¸Ñ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1388772"/>
            <a:ext cx="7920881" cy="528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11348" y="145731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2999"/>
            <a:ext cx="6858002" cy="9144002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39552" y="260648"/>
            <a:ext cx="8147248" cy="586551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uk-UA" b="1" dirty="0" smtClean="0">
                <a:latin typeface="Bahnschrift SemiBold Condensed" pitchFamily="34" charset="0"/>
              </a:rPr>
              <a:t>        Раніше наші діди-прадіди жили внизу, там, де тепер розливаються води Кременчуцького водосховища.  Села </a:t>
            </a:r>
            <a:r>
              <a:rPr lang="uk-UA" b="1" dirty="0" err="1" smtClean="0">
                <a:latin typeface="Bahnschrift SemiBold Condensed" pitchFamily="34" charset="0"/>
              </a:rPr>
              <a:t>Сагунівка</a:t>
            </a:r>
            <a:r>
              <a:rPr lang="uk-UA" b="1" dirty="0" smtClean="0">
                <a:latin typeface="Bahnschrift SemiBold Condensed" pitchFamily="34" charset="0"/>
              </a:rPr>
              <a:t> і </a:t>
            </a:r>
            <a:r>
              <a:rPr lang="uk-UA" b="1" dirty="0" err="1" smtClean="0">
                <a:latin typeface="Bahnschrift SemiBold Condensed" pitchFamily="34" charset="0"/>
              </a:rPr>
              <a:t>Ломовате</a:t>
            </a:r>
            <a:r>
              <a:rPr lang="uk-UA" b="1" dirty="0" smtClean="0">
                <a:latin typeface="Bahnschrift SemiBold Condensed" pitchFamily="34" charset="0"/>
              </a:rPr>
              <a:t> розташувалися в кінці великого острова, утвореного Дніпром і його рукавом Сагою. </a:t>
            </a:r>
            <a:endParaRPr lang="ru-RU" b="1" dirty="0" smtClean="0">
              <a:latin typeface="Bahnschrift SemiBold Condensed" pitchFamily="34" charset="0"/>
            </a:endParaRPr>
          </a:p>
          <a:p>
            <a:pPr algn="just">
              <a:buNone/>
            </a:pPr>
            <a:r>
              <a:rPr lang="ru-RU" dirty="0" smtClean="0">
                <a:latin typeface="Monotype Corsiva" pitchFamily="66" charset="0"/>
              </a:rPr>
              <a:t>       25 </a:t>
            </a:r>
            <a:r>
              <a:rPr lang="ru-RU" dirty="0" err="1" smtClean="0">
                <a:latin typeface="Monotype Corsiva" pitchFamily="66" charset="0"/>
              </a:rPr>
              <a:t>березня</a:t>
            </a:r>
            <a:r>
              <a:rPr lang="ru-RU" dirty="0" smtClean="0">
                <a:latin typeface="Monotype Corsiva" pitchFamily="66" charset="0"/>
              </a:rPr>
              <a:t> 1954 року Рада </a:t>
            </a:r>
            <a:r>
              <a:rPr lang="ru-RU" dirty="0" err="1" smtClean="0">
                <a:latin typeface="Monotype Corsiva" pitchFamily="66" charset="0"/>
              </a:rPr>
              <a:t>Міністрів</a:t>
            </a:r>
            <a:r>
              <a:rPr lang="ru-RU" dirty="0" smtClean="0">
                <a:latin typeface="Monotype Corsiva" pitchFamily="66" charset="0"/>
              </a:rPr>
              <a:t> СРСР затвердила постанову про </a:t>
            </a:r>
            <a:r>
              <a:rPr lang="ru-RU" dirty="0" err="1" smtClean="0">
                <a:latin typeface="Monotype Corsiva" pitchFamily="66" charset="0"/>
              </a:rPr>
              <a:t>будівництво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Кременчуцького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гідровузла</a:t>
            </a:r>
            <a:r>
              <a:rPr lang="ru-RU" dirty="0" smtClean="0">
                <a:latin typeface="Monotype Corsiva" pitchFamily="66" charset="0"/>
              </a:rPr>
              <a:t> на </a:t>
            </a:r>
            <a:r>
              <a:rPr lang="ru-RU" dirty="0" err="1" smtClean="0">
                <a:latin typeface="Monotype Corsiva" pitchFamily="66" charset="0"/>
              </a:rPr>
              <a:t>Дніпрі</a:t>
            </a:r>
            <a:r>
              <a:rPr lang="ru-RU" dirty="0" smtClean="0">
                <a:latin typeface="Monotype Corsiva" pitchFamily="66" charset="0"/>
              </a:rPr>
              <a:t>. </a:t>
            </a:r>
            <a:r>
              <a:rPr lang="ru-RU" dirty="0" err="1" smtClean="0">
                <a:latin typeface="Monotype Corsiva" pitchFamily="66" charset="0"/>
              </a:rPr>
              <a:t>Тоді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покинути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власні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домівки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змушені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були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більше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ніж</a:t>
            </a:r>
            <a:r>
              <a:rPr lang="ru-RU" dirty="0" smtClean="0">
                <a:latin typeface="Monotype Corsiva" pitchFamily="66" charset="0"/>
              </a:rPr>
              <a:t> 200 </a:t>
            </a:r>
            <a:r>
              <a:rPr lang="ru-RU" dirty="0" err="1" smtClean="0">
                <a:latin typeface="Monotype Corsiva" pitchFamily="66" charset="0"/>
              </a:rPr>
              <a:t>тисяч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жителів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Monotype Corsiva" pitchFamily="66" charset="0"/>
              </a:rPr>
              <a:t>       </a:t>
            </a:r>
            <a:r>
              <a:rPr lang="ru-RU" dirty="0" err="1" smtClean="0">
                <a:latin typeface="Monotype Corsiva" pitchFamily="66" charset="0"/>
              </a:rPr>
              <a:t>Усі</a:t>
            </a:r>
            <a:r>
              <a:rPr lang="ru-RU" dirty="0" smtClean="0">
                <a:latin typeface="Monotype Corsiva" pitchFamily="66" charset="0"/>
              </a:rPr>
              <a:t> люди </a:t>
            </a:r>
            <a:r>
              <a:rPr lang="ru-RU" dirty="0" err="1" smtClean="0">
                <a:latin typeface="Monotype Corsiva" pitchFamily="66" charset="0"/>
              </a:rPr>
              <a:t>переселилися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з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старих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сіл</a:t>
            </a:r>
            <a:r>
              <a:rPr lang="ru-RU" dirty="0" smtClean="0">
                <a:latin typeface="Monotype Corsiva" pitchFamily="66" charset="0"/>
              </a:rPr>
              <a:t> на гору.  Люди </a:t>
            </a:r>
            <a:r>
              <a:rPr lang="ru-RU" dirty="0" err="1" smtClean="0">
                <a:latin typeface="Monotype Corsiva" pitchFamily="66" charset="0"/>
              </a:rPr>
              <a:t>повністю</a:t>
            </a:r>
            <a:r>
              <a:rPr lang="ru-RU" dirty="0" smtClean="0">
                <a:latin typeface="Monotype Corsiva" pitchFamily="66" charset="0"/>
              </a:rPr>
              <a:t> починали </a:t>
            </a:r>
            <a:r>
              <a:rPr lang="ru-RU" dirty="0" err="1" smtClean="0">
                <a:latin typeface="Monotype Corsiva" pitchFamily="66" charset="0"/>
              </a:rPr>
              <a:t>будуватися</a:t>
            </a:r>
            <a:r>
              <a:rPr lang="ru-RU" dirty="0" smtClean="0">
                <a:latin typeface="Monotype Corsiva" pitchFamily="66" charset="0"/>
              </a:rPr>
              <a:t>. 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ÑÑÐ°ÑÐ¾Ð¹ ÑÐ¾ÑÐ¾Ð³ÑÐ°Ñ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A50021"/>
                </a:solidFill>
                <a:latin typeface="Constantia" pitchFamily="18" charset="0"/>
              </a:rPr>
              <a:t>Водобашня</a:t>
            </a:r>
            <a:r>
              <a:rPr lang="uk-UA" b="1" dirty="0" smtClean="0">
                <a:solidFill>
                  <a:srgbClr val="A50021"/>
                </a:solidFill>
                <a:latin typeface="Constantia" pitchFamily="18" charset="0"/>
              </a:rPr>
              <a:t> колгоспу </a:t>
            </a:r>
            <a:r>
              <a:rPr lang="uk-UA" b="1" dirty="0" err="1" smtClean="0">
                <a:solidFill>
                  <a:srgbClr val="A50021"/>
                </a:solidFill>
                <a:latin typeface="Constantia" pitchFamily="18" charset="0"/>
              </a:rPr>
              <a:t>“Заповіт</a:t>
            </a:r>
            <a:r>
              <a:rPr lang="uk-UA" b="1" dirty="0" smtClean="0">
                <a:solidFill>
                  <a:srgbClr val="A50021"/>
                </a:solidFill>
                <a:latin typeface="Constantia" pitchFamily="18" charset="0"/>
              </a:rPr>
              <a:t> </a:t>
            </a:r>
            <a:r>
              <a:rPr lang="uk-UA" b="1" dirty="0" err="1" smtClean="0">
                <a:solidFill>
                  <a:srgbClr val="A50021"/>
                </a:solidFill>
                <a:latin typeface="Constantia" pitchFamily="18" charset="0"/>
              </a:rPr>
              <a:t>Леніна”</a:t>
            </a:r>
            <a:endParaRPr lang="ru-RU" dirty="0"/>
          </a:p>
        </p:txBody>
      </p:sp>
      <p:pic>
        <p:nvPicPr>
          <p:cNvPr id="21505" name="Picture 1" descr="E:\моє село у старих фотографіях\Водобашня колгоспу Заповіт Ленін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4205" y="1844824"/>
            <a:ext cx="5991390" cy="481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63204" y="2346557"/>
            <a:ext cx="5774647" cy="3248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ÑÑÐ°ÑÐ¾Ð¹ ÑÐ¾ÑÐ¾Ð³ÑÐ°Ñ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A50021"/>
                </a:solidFill>
                <a:latin typeface="Constantia" pitchFamily="18" charset="0"/>
              </a:rPr>
              <a:t>Сагунівська</a:t>
            </a:r>
            <a:r>
              <a:rPr lang="uk-UA" b="1" dirty="0" smtClean="0">
                <a:solidFill>
                  <a:srgbClr val="A50021"/>
                </a:solidFill>
                <a:latin typeface="Constantia" pitchFamily="18" charset="0"/>
              </a:rPr>
              <a:t> сільська рада</a:t>
            </a:r>
            <a:endParaRPr lang="ru-RU" dirty="0"/>
          </a:p>
        </p:txBody>
      </p:sp>
      <p:pic>
        <p:nvPicPr>
          <p:cNvPr id="5121" name="Picture 1" descr="E:\моє село у старих фотографіях\Сагунівська сільська рад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367" y="1600200"/>
            <a:ext cx="7526673" cy="48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ÑÑÐ°ÑÐ¾Ð¹ ÑÐ¾ÑÐ¾Ð³ÑÐ°Ñ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pic>
        <p:nvPicPr>
          <p:cNvPr id="5123" name="Picture 3" descr="ÐÐ°ÑÑÐ¸Ð½ÐºÐ¸ Ð¿Ð¾ Ð·Ð°Ð¿ÑÐ¾ÑÑ ÑÐ°Ð³ÑÐ½ÑÐ²Ðº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87" y="0"/>
            <a:ext cx="9321997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024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2999"/>
            <a:ext cx="6858002" cy="9144002"/>
          </a:xfrm>
          <a:prstGeom prst="rect">
            <a:avLst/>
          </a:prstGeom>
          <a:noFill/>
        </p:spPr>
      </p:pic>
      <p:pic>
        <p:nvPicPr>
          <p:cNvPr id="4097" name="Picture 1" descr="E:\моє село у старих фотографіях\фотографії\RSCN14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671"/>
            <a:ext cx="9144000" cy="5701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ÑÑÐ°ÑÐ¾Ð¹ ÑÐ¾ÑÐ¾Ð³ÑÐ°ÑÐ¸Ð¸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28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uk-UA" sz="40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Виконавець  проекту: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uk-UA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Хворостян</a:t>
            </a:r>
            <a:r>
              <a:rPr lang="uk-UA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Анастасія, учениця 9 класу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uk-UA" sz="18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</a:t>
            </a:r>
            <a:r>
              <a:rPr lang="uk-UA" sz="40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entury Schoolbook" pitchFamily="18" charset="0"/>
              </a:rPr>
              <a:t>Керівник  проекту</a:t>
            </a:r>
            <a:r>
              <a:rPr lang="ru-RU" sz="40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entury Schoolbook" pitchFamily="18" charset="0"/>
              </a:rPr>
              <a:t>: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entury Schoolbook" pitchFamily="18" charset="0"/>
              </a:rPr>
              <a:t/>
            </a:r>
            <a:b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entury Schoolbook" pitchFamily="18" charset="0"/>
              </a:rPr>
            </a:br>
            <a:r>
              <a:rPr lang="uk-UA" sz="4400" b="1" dirty="0" err="1" smtClean="0">
                <a:ln>
                  <a:prstDash val="solid"/>
                </a:ln>
                <a:solidFill>
                  <a:srgbClr val="66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entury Schoolbook" pitchFamily="18" charset="0"/>
                <a:cs typeface="Times New Roman" pitchFamily="18" charset="0"/>
              </a:rPr>
              <a:t>Саділенко</a:t>
            </a:r>
            <a:r>
              <a:rPr lang="uk-UA" sz="4400" b="1" dirty="0" smtClean="0">
                <a:ln>
                  <a:prstDash val="solid"/>
                </a:ln>
                <a:solidFill>
                  <a:srgbClr val="66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entury Schoolbook" pitchFamily="18" charset="0"/>
                <a:cs typeface="Times New Roman" pitchFamily="18" charset="0"/>
              </a:rPr>
              <a:t> Наталія Іванівна,</a:t>
            </a:r>
            <a:br>
              <a:rPr lang="uk-UA" sz="4400" b="1" dirty="0" smtClean="0">
                <a:ln>
                  <a:prstDash val="solid"/>
                </a:ln>
                <a:solidFill>
                  <a:srgbClr val="66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entury Schoolbook" pitchFamily="18" charset="0"/>
                <a:cs typeface="Times New Roman" pitchFamily="18" charset="0"/>
              </a:rPr>
            </a:br>
            <a:r>
              <a:rPr lang="uk-UA" sz="4400" b="1" dirty="0" smtClean="0">
                <a:ln>
                  <a:prstDash val="solid"/>
                </a:ln>
                <a:solidFill>
                  <a:srgbClr val="66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entury Schoolbook" pitchFamily="18" charset="0"/>
                <a:cs typeface="Times New Roman" pitchFamily="18" charset="0"/>
              </a:rPr>
              <a:t> педагог-організатор </a:t>
            </a:r>
            <a:endParaRPr lang="ru-RU" sz="4400" b="1" dirty="0" smtClean="0">
              <a:ln>
                <a:prstDash val="solid"/>
              </a:ln>
              <a:solidFill>
                <a:srgbClr val="66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entury Schoolbook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ÑÑÐ°ÑÐ¾Ð¹ ÑÐ¾ÑÐ¾Ð³ÑÐ°Ñ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pic>
        <p:nvPicPr>
          <p:cNvPr id="18434" name="Picture 2" descr="ÐÐ°ÑÑÐ¸Ð½ÐºÐ¸ Ð¿Ð¾ Ð·Ð°Ð¿ÑÐ¾ÑÑ ÑÐ°Ð³ÑÐ½ÑÐ²ÐºÐ° Ð¿ÐµÑÐµÑÐµÐ»ÐµÐ½Ð½Ñ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243749" cy="547260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4499992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dirty="0" err="1" smtClean="0">
                <a:latin typeface="Constantia" pitchFamily="18" charset="0"/>
              </a:rPr>
              <a:t>Широкоплинний</a:t>
            </a:r>
            <a:r>
              <a:rPr lang="uk-UA" dirty="0" smtClean="0">
                <a:latin typeface="Constantia" pitchFamily="18" charset="0"/>
              </a:rPr>
              <a:t> мій Дніпро,</a:t>
            </a:r>
            <a:endParaRPr lang="ru-RU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uk-UA" dirty="0" smtClean="0">
                <a:latin typeface="Constantia" pitchFamily="18" charset="0"/>
              </a:rPr>
              <a:t>Прийшов до тебе я не зблизька.                                  Ти захлюпав моє село,</a:t>
            </a:r>
            <a:endParaRPr lang="ru-RU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uk-UA" dirty="0" smtClean="0">
                <a:latin typeface="Constantia" pitchFamily="18" charset="0"/>
              </a:rPr>
              <a:t>А там була моя колиска.</a:t>
            </a:r>
            <a:endParaRPr lang="ru-RU" dirty="0" smtClean="0">
              <a:latin typeface="Constantia" pitchFamily="18" charset="0"/>
            </a:endParaRPr>
          </a:p>
          <a:p>
            <a:pPr algn="ctr">
              <a:buNone/>
            </a:pPr>
            <a:r>
              <a:rPr lang="uk-UA" dirty="0" smtClean="0">
                <a:latin typeface="Constantia" pitchFamily="18" charset="0"/>
              </a:rPr>
              <a:t>   </a:t>
            </a:r>
            <a:r>
              <a:rPr lang="uk-UA" sz="2600" dirty="0" smtClean="0">
                <a:latin typeface="Constantia" pitchFamily="18" charset="0"/>
              </a:rPr>
              <a:t>Марія </a:t>
            </a:r>
            <a:r>
              <a:rPr lang="uk-UA" sz="2600" dirty="0" err="1" smtClean="0">
                <a:latin typeface="Constantia" pitchFamily="18" charset="0"/>
              </a:rPr>
              <a:t>Брик-Завіновська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ÑÑÐ°ÑÐ¾Ð¹ ÑÐ¾ÑÐ¾Ð³ÑÐ°Ñ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A50021"/>
                </a:solidFill>
                <a:latin typeface="Constantia" pitchFamily="18" charset="0"/>
              </a:rPr>
              <a:t>Перший виїзд в поле, де буде нове село.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Bahnschrift" pitchFamily="34" charset="0"/>
            </a:endParaRPr>
          </a:p>
        </p:txBody>
      </p:sp>
      <p:pic>
        <p:nvPicPr>
          <p:cNvPr id="28674" name="Picture 2" descr="https://scontent-dus1-1.xx.fbcdn.net/v/t1.0-9/56236066_774479836260186_2893859594365304832_n.jpg?_nc_cat=103&amp;_nc_oc=AQmSZHyxzpBoKA6Ol2s9Cir7Obt-OWKUe3hgtcuWFIpc9sLj0-3Nr8889EvPEnt9OEaoNddhOcwiRzjbLWMYOBGF&amp;_nc_ht=scontent-dus1-1.xx&amp;oh=e2ebcff191f36ee1f5f0ca84fa654af0&amp;oe=5E2277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58208"/>
            <a:ext cx="7668344" cy="5399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ÑÐ¾Ð½ ÑÑÐ°ÑÐ¾Ð¹ ÑÐ¾ÑÐ¾Ð³ÑÐ°Ñ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A50021"/>
                </a:solidFill>
                <a:latin typeface="Constantia" pitchFamily="18" charset="0"/>
              </a:rPr>
              <a:t>Так починалося нове село…</a:t>
            </a:r>
            <a:endParaRPr lang="ru-RU" dirty="0"/>
          </a:p>
        </p:txBody>
      </p:sp>
      <p:pic>
        <p:nvPicPr>
          <p:cNvPr id="6" name="Picture 2" descr="E:\моє село у старих фотографіях\64478127_815214375520065_130221298297287475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68513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ÑÑÐ°ÑÐ¾Ð¹ ÑÐ¾ÑÐ¾Ð³ÑÐ°Ñ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E:\моє село у старих фотографіях\фотографії\сканирование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251200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ÑÐ¾Ð½ ÑÑÐ°ÑÐ¾Ð¹ ÑÐ¾ÑÐ¾Ð³ÑÐ°Ñ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 descr="E:\моє село у старих фотографіях\62551785_815214185520084_567241822327904665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002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ÑÑÐ°ÑÐ¾Ð¹ ÑÐ¾ÑÐ¾Ð³ÑÐ°Ñ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ÐÐ° Ð¸Ð·Ð¾Ð±ÑÐ°Ð¶ÐµÐ½Ð¸Ð¸ Ð¼Ð¾Ð¶ÐµÑ Ð½Ð°ÑÐ¾Ð´Ð¸ÑÑÑÑ: Ð½ÐµÐ±Ð¾, Ð´ÐµÑÐµÐ²Ð¾ Ð¸ Ð½Ð° ÑÐ»Ð¸Ñ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253310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ÑÑÐ°ÑÐ¾Ð¹ ÑÐ¾ÑÐ¾Ð³ÑÐ°ÑÐ¸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5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моє село у старих фотографіях\62231986_815214425520060_3524976180627243008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180</Words>
  <Application>Microsoft Office PowerPoint</Application>
  <PresentationFormat>Экран (4:3)</PresentationFormat>
  <Paragraphs>23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Сагунівський заклад загальної середньої освіти І – ІІІ ступенів  Сагунівської сільської ради  Черкаської області</vt:lpstr>
      <vt:lpstr>Презентация PowerPoint</vt:lpstr>
      <vt:lpstr>Презентация PowerPoint</vt:lpstr>
      <vt:lpstr>Перший виїзд в поле, де буде нове село.</vt:lpstr>
      <vt:lpstr>Так починалося нове село…</vt:lpstr>
      <vt:lpstr>Презентация PowerPoint</vt:lpstr>
      <vt:lpstr>Презентация PowerPoint</vt:lpstr>
      <vt:lpstr>Презентация PowerPoint</vt:lpstr>
      <vt:lpstr>Презентация PowerPoint</vt:lpstr>
      <vt:lpstr>Дорога в Сагунівку</vt:lpstr>
      <vt:lpstr>Презентация PowerPoint</vt:lpstr>
      <vt:lpstr>Сагунівська середня школа</vt:lpstr>
      <vt:lpstr>Презентация PowerPoint</vt:lpstr>
      <vt:lpstr>Сагунівська восьмирічна школа 80-ті роки</vt:lpstr>
      <vt:lpstr>Презентация PowerPoint</vt:lpstr>
      <vt:lpstr>Дитячий садочок “Пролісок”</vt:lpstr>
      <vt:lpstr>Презентация PowerPoint</vt:lpstr>
      <vt:lpstr>День Перемоги</vt:lpstr>
      <vt:lpstr>Колгоспний млин    1968 рік</vt:lpstr>
      <vt:lpstr>Водобашня колгоспу “Заповіт Леніна”</vt:lpstr>
      <vt:lpstr>Сагунівська сільська рада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Сагунівський заклад загальної середньої освіти І – ІІІ ступенів  Сагунівської сільської ради  Черкаської області</dc:title>
  <dc:creator>Пользователь</dc:creator>
  <cp:lastModifiedBy>ADMIN</cp:lastModifiedBy>
  <cp:revision>22</cp:revision>
  <dcterms:created xsi:type="dcterms:W3CDTF">2019-10-26T13:11:27Z</dcterms:created>
  <dcterms:modified xsi:type="dcterms:W3CDTF">2019-10-29T06:39:41Z</dcterms:modified>
</cp:coreProperties>
</file>